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607919"/>
      </p:ext>
    </p:extLst>
  </p:cSld>
  <p:clrMapOvr>
    <a:masterClrMapping/>
  </p:clrMapOvr>
  <p:transition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150185"/>
      </p:ext>
    </p:extLst>
  </p:cSld>
  <p:clrMapOvr>
    <a:masterClrMapping/>
  </p:clrMapOvr>
  <p:transition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760555"/>
      </p:ext>
    </p:extLst>
  </p:cSld>
  <p:clrMapOvr>
    <a:masterClrMapping/>
  </p:clrMapOvr>
  <p:transition advClick="0" advTm="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485165"/>
      </p:ext>
    </p:extLst>
  </p:cSld>
  <p:clrMapOvr>
    <a:masterClrMapping/>
  </p:clrMapOvr>
  <p:transition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523916"/>
      </p:ext>
    </p:extLst>
  </p:cSld>
  <p:clrMapOvr>
    <a:masterClrMapping/>
  </p:clrMapOvr>
  <p:transition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096923"/>
      </p:ext>
    </p:extLst>
  </p:cSld>
  <p:clrMapOvr>
    <a:masterClrMapping/>
  </p:clrMapOvr>
  <p:transition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868890"/>
      </p:ext>
    </p:extLst>
  </p:cSld>
  <p:clrMapOvr>
    <a:masterClrMapping/>
  </p:clrMapOvr>
  <p:transition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184438"/>
      </p:ext>
    </p:extLst>
  </p:cSld>
  <p:clrMapOvr>
    <a:masterClrMapping/>
  </p:clrMapOvr>
  <p:transition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019355"/>
      </p:ext>
    </p:extLst>
  </p:cSld>
  <p:clrMapOvr>
    <a:masterClrMapping/>
  </p:clrMapOvr>
  <p:transition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243054"/>
      </p:ext>
    </p:extLst>
  </p:cSld>
  <p:clrMapOvr>
    <a:masterClrMapping/>
  </p:clrMapOvr>
  <p:transition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396291"/>
      </p:ext>
    </p:extLst>
  </p:cSld>
  <p:clrMapOvr>
    <a:masterClrMapping/>
  </p:clrMapOvr>
  <p:transition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69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x4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8514"/>
      </p:ext>
    </p:extLst>
  </p:cSld>
  <p:clrMapOvr>
    <a:masterClrMapping/>
  </p:clrMapOvr>
  <p:transition advClick="0" advTm="2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x6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097627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x7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947828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x5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43506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4x8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121535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7x6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554597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5x8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017025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smtClean="0">
                <a:latin typeface="Arial" panose="020B0604020202020204" pitchFamily="34" charset="0"/>
                <a:cs typeface="Arial" panose="020B0604020202020204" pitchFamily="34" charset="0"/>
              </a:rPr>
              <a:t>8x9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090281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047582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3x7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388420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2x5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503515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4x4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898771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6x6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37249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3x3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7619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x5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15020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7x8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473476"/>
      </p:ext>
    </p:extLst>
  </p:cSld>
  <p:clrMapOvr>
    <a:masterClrMapping/>
  </p:clrMapOvr>
  <p:transition advClick="0" advTm="1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</Words>
  <Application>Microsoft Office PowerPoint</Application>
  <PresentationFormat>Grand écran</PresentationFormat>
  <Paragraphs>16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6x4</vt:lpstr>
      <vt:lpstr>9x2</vt:lpstr>
      <vt:lpstr>3x7</vt:lpstr>
      <vt:lpstr>2x5</vt:lpstr>
      <vt:lpstr>4x4</vt:lpstr>
      <vt:lpstr>6x6</vt:lpstr>
      <vt:lpstr>3x3</vt:lpstr>
      <vt:lpstr>7x5</vt:lpstr>
      <vt:lpstr>7x8</vt:lpstr>
      <vt:lpstr>5x6</vt:lpstr>
      <vt:lpstr>4x7</vt:lpstr>
      <vt:lpstr>5x5</vt:lpstr>
      <vt:lpstr>4x8</vt:lpstr>
      <vt:lpstr>7x6</vt:lpstr>
      <vt:lpstr>5x8</vt:lpstr>
      <vt:lpstr>8x9</vt:lpstr>
    </vt:vector>
  </TitlesOfParts>
  <Company>Rectorat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3+4</dc:title>
  <dc:creator>allixl</dc:creator>
  <cp:lastModifiedBy>allixl</cp:lastModifiedBy>
  <cp:revision>5</cp:revision>
  <dcterms:created xsi:type="dcterms:W3CDTF">2019-12-19T12:42:30Z</dcterms:created>
  <dcterms:modified xsi:type="dcterms:W3CDTF">2020-02-04T10:25:21Z</dcterms:modified>
</cp:coreProperties>
</file>