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A2ED7-49A8-4429-880C-555BEDD5E6D5}" type="datetimeFigureOut">
              <a:rPr lang="fr-FR" smtClean="0"/>
              <a:t>04/02/2020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7047A-FBA3-4F02-9DB1-F3E1C206B5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7607919"/>
      </p:ext>
    </p:extLst>
  </p:cSld>
  <p:clrMapOvr>
    <a:masterClrMapping/>
  </p:clrMapOvr>
  <p:transition advClick="0" advTm="1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A2ED7-49A8-4429-880C-555BEDD5E6D5}" type="datetimeFigureOut">
              <a:rPr lang="fr-FR" smtClean="0"/>
              <a:t>04/02/2020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7047A-FBA3-4F02-9DB1-F3E1C206B5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1150185"/>
      </p:ext>
    </p:extLst>
  </p:cSld>
  <p:clrMapOvr>
    <a:masterClrMapping/>
  </p:clrMapOvr>
  <p:transition advClick="0" advTm="1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A2ED7-49A8-4429-880C-555BEDD5E6D5}" type="datetimeFigureOut">
              <a:rPr lang="fr-FR" smtClean="0"/>
              <a:t>04/02/2020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7047A-FBA3-4F02-9DB1-F3E1C206B5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6760555"/>
      </p:ext>
    </p:extLst>
  </p:cSld>
  <p:clrMapOvr>
    <a:masterClrMapping/>
  </p:clrMapOvr>
  <p:transition advClick="0" advTm="1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A2ED7-49A8-4429-880C-555BEDD5E6D5}" type="datetimeFigureOut">
              <a:rPr lang="fr-FR" smtClean="0"/>
              <a:t>04/02/2020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7047A-FBA3-4F02-9DB1-F3E1C206B5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4485165"/>
      </p:ext>
    </p:extLst>
  </p:cSld>
  <p:clrMapOvr>
    <a:masterClrMapping/>
  </p:clrMapOvr>
  <p:transition advClick="0" advTm="1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A2ED7-49A8-4429-880C-555BEDD5E6D5}" type="datetimeFigureOut">
              <a:rPr lang="fr-FR" smtClean="0"/>
              <a:t>04/02/2020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7047A-FBA3-4F02-9DB1-F3E1C206B5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6523916"/>
      </p:ext>
    </p:extLst>
  </p:cSld>
  <p:clrMapOvr>
    <a:masterClrMapping/>
  </p:clrMapOvr>
  <p:transition advClick="0" advTm="1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A2ED7-49A8-4429-880C-555BEDD5E6D5}" type="datetimeFigureOut">
              <a:rPr lang="fr-FR" smtClean="0"/>
              <a:t>04/02/2020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7047A-FBA3-4F02-9DB1-F3E1C206B5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1096923"/>
      </p:ext>
    </p:extLst>
  </p:cSld>
  <p:clrMapOvr>
    <a:masterClrMapping/>
  </p:clrMapOvr>
  <p:transition advClick="0" advTm="1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A2ED7-49A8-4429-880C-555BEDD5E6D5}" type="datetimeFigureOut">
              <a:rPr lang="fr-FR" smtClean="0"/>
              <a:t>04/02/2020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7047A-FBA3-4F02-9DB1-F3E1C206B5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8868890"/>
      </p:ext>
    </p:extLst>
  </p:cSld>
  <p:clrMapOvr>
    <a:masterClrMapping/>
  </p:clrMapOvr>
  <p:transition advClick="0" advTm="1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A2ED7-49A8-4429-880C-555BEDD5E6D5}" type="datetimeFigureOut">
              <a:rPr lang="fr-FR" smtClean="0"/>
              <a:t>04/02/2020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7047A-FBA3-4F02-9DB1-F3E1C206B5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8184438"/>
      </p:ext>
    </p:extLst>
  </p:cSld>
  <p:clrMapOvr>
    <a:masterClrMapping/>
  </p:clrMapOvr>
  <p:transition advClick="0" advTm="1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A2ED7-49A8-4429-880C-555BEDD5E6D5}" type="datetimeFigureOut">
              <a:rPr lang="fr-FR" smtClean="0"/>
              <a:t>04/02/2020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7047A-FBA3-4F02-9DB1-F3E1C206B5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8019355"/>
      </p:ext>
    </p:extLst>
  </p:cSld>
  <p:clrMapOvr>
    <a:masterClrMapping/>
  </p:clrMapOvr>
  <p:transition advClick="0" advTm="1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A2ED7-49A8-4429-880C-555BEDD5E6D5}" type="datetimeFigureOut">
              <a:rPr lang="fr-FR" smtClean="0"/>
              <a:t>04/02/2020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7047A-FBA3-4F02-9DB1-F3E1C206B5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9243054"/>
      </p:ext>
    </p:extLst>
  </p:cSld>
  <p:clrMapOvr>
    <a:masterClrMapping/>
  </p:clrMapOvr>
  <p:transition advClick="0" advTm="1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A2ED7-49A8-4429-880C-555BEDD5E6D5}" type="datetimeFigureOut">
              <a:rPr lang="fr-FR" smtClean="0"/>
              <a:t>04/02/2020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7047A-FBA3-4F02-9DB1-F3E1C206B5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3396291"/>
      </p:ext>
    </p:extLst>
  </p:cSld>
  <p:clrMapOvr>
    <a:masterClrMapping/>
  </p:clrMapOvr>
  <p:transition advClick="0" advTm="1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AA2ED7-49A8-4429-880C-555BEDD5E6D5}" type="datetimeFigureOut">
              <a:rPr lang="fr-FR" smtClean="0"/>
              <a:t>04/02/2020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D7047A-FBA3-4F02-9DB1-F3E1C206B5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6696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1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796002"/>
          </a:xfrm>
        </p:spPr>
        <p:txBody>
          <a:bodyPr>
            <a:noAutofit/>
          </a:bodyPr>
          <a:lstStyle/>
          <a:p>
            <a:r>
              <a:rPr lang="fr-FR" sz="200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fr-FR" sz="20000" dirty="0" smtClean="0">
                <a:latin typeface="Arial" panose="020B0604020202020204" pitchFamily="34" charset="0"/>
                <a:cs typeface="Arial" panose="020B0604020202020204" pitchFamily="34" charset="0"/>
              </a:rPr>
              <a:t>x4</a:t>
            </a:r>
            <a:endParaRPr lang="fr-FR" sz="2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978514"/>
      </p:ext>
    </p:extLst>
  </p:cSld>
  <p:clrMapOvr>
    <a:masterClrMapping/>
  </p:clrMapOvr>
  <p:transition advClick="0" advTm="2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796002"/>
          </a:xfrm>
        </p:spPr>
        <p:txBody>
          <a:bodyPr>
            <a:noAutofit/>
          </a:bodyPr>
          <a:lstStyle/>
          <a:p>
            <a:r>
              <a:rPr lang="fr-FR" sz="200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fr-FR" sz="20000" dirty="0" smtClean="0">
                <a:latin typeface="Arial" panose="020B0604020202020204" pitchFamily="34" charset="0"/>
                <a:cs typeface="Arial" panose="020B0604020202020204" pitchFamily="34" charset="0"/>
              </a:rPr>
              <a:t>x6</a:t>
            </a:r>
            <a:endParaRPr lang="fr-FR" sz="2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6097627"/>
      </p:ext>
    </p:extLst>
  </p:cSld>
  <p:clrMapOvr>
    <a:masterClrMapping/>
  </p:clrMapOvr>
  <p:transition advClick="0" advTm="1000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796002"/>
          </a:xfrm>
        </p:spPr>
        <p:txBody>
          <a:bodyPr>
            <a:noAutofit/>
          </a:bodyPr>
          <a:lstStyle/>
          <a:p>
            <a:r>
              <a:rPr lang="fr-FR" sz="20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fr-FR" sz="20000" dirty="0" smtClean="0">
                <a:latin typeface="Arial" panose="020B0604020202020204" pitchFamily="34" charset="0"/>
                <a:cs typeface="Arial" panose="020B0604020202020204" pitchFamily="34" charset="0"/>
              </a:rPr>
              <a:t>x7</a:t>
            </a:r>
            <a:endParaRPr lang="fr-FR" sz="2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8947828"/>
      </p:ext>
    </p:extLst>
  </p:cSld>
  <p:clrMapOvr>
    <a:masterClrMapping/>
  </p:clrMapOvr>
  <p:transition advClick="0" advTm="1000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796002"/>
          </a:xfrm>
        </p:spPr>
        <p:txBody>
          <a:bodyPr>
            <a:noAutofit/>
          </a:bodyPr>
          <a:lstStyle/>
          <a:p>
            <a:r>
              <a:rPr lang="fr-FR" sz="200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fr-FR" sz="20000" dirty="0" smtClean="0">
                <a:latin typeface="Arial" panose="020B0604020202020204" pitchFamily="34" charset="0"/>
                <a:cs typeface="Arial" panose="020B0604020202020204" pitchFamily="34" charset="0"/>
              </a:rPr>
              <a:t>x5</a:t>
            </a:r>
            <a:endParaRPr lang="fr-FR" sz="2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743506"/>
      </p:ext>
    </p:extLst>
  </p:cSld>
  <p:clrMapOvr>
    <a:masterClrMapping/>
  </p:clrMapOvr>
  <p:transition advClick="0" advTm="1000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796002"/>
          </a:xfrm>
        </p:spPr>
        <p:txBody>
          <a:bodyPr>
            <a:noAutofit/>
          </a:bodyPr>
          <a:lstStyle/>
          <a:p>
            <a:r>
              <a:rPr lang="fr-FR" sz="20000" dirty="0" smtClean="0">
                <a:latin typeface="Arial" panose="020B0604020202020204" pitchFamily="34" charset="0"/>
                <a:cs typeface="Arial" panose="020B0604020202020204" pitchFamily="34" charset="0"/>
              </a:rPr>
              <a:t>4x8</a:t>
            </a:r>
            <a:endParaRPr lang="fr-FR" sz="2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6121535"/>
      </p:ext>
    </p:extLst>
  </p:cSld>
  <p:clrMapOvr>
    <a:masterClrMapping/>
  </p:clrMapOvr>
  <p:transition advClick="0" advTm="1000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796002"/>
          </a:xfrm>
        </p:spPr>
        <p:txBody>
          <a:bodyPr>
            <a:noAutofit/>
          </a:bodyPr>
          <a:lstStyle/>
          <a:p>
            <a:r>
              <a:rPr lang="fr-FR" sz="20000" dirty="0" smtClean="0">
                <a:latin typeface="Arial" panose="020B0604020202020204" pitchFamily="34" charset="0"/>
                <a:cs typeface="Arial" panose="020B0604020202020204" pitchFamily="34" charset="0"/>
              </a:rPr>
              <a:t>7x6</a:t>
            </a:r>
            <a:endParaRPr lang="fr-FR" sz="2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8554597"/>
      </p:ext>
    </p:extLst>
  </p:cSld>
  <p:clrMapOvr>
    <a:masterClrMapping/>
  </p:clrMapOvr>
  <p:transition advClick="0" advTm="1000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796002"/>
          </a:xfrm>
        </p:spPr>
        <p:txBody>
          <a:bodyPr>
            <a:noAutofit/>
          </a:bodyPr>
          <a:lstStyle/>
          <a:p>
            <a:r>
              <a:rPr lang="fr-FR" sz="20000" dirty="0" smtClean="0">
                <a:latin typeface="Arial" panose="020B0604020202020204" pitchFamily="34" charset="0"/>
                <a:cs typeface="Arial" panose="020B0604020202020204" pitchFamily="34" charset="0"/>
              </a:rPr>
              <a:t>5x8</a:t>
            </a:r>
            <a:endParaRPr lang="fr-FR" sz="2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3017025"/>
      </p:ext>
    </p:extLst>
  </p:cSld>
  <p:clrMapOvr>
    <a:masterClrMapping/>
  </p:clrMapOvr>
  <p:transition advClick="0" advTm="1000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796002"/>
          </a:xfrm>
        </p:spPr>
        <p:txBody>
          <a:bodyPr>
            <a:noAutofit/>
          </a:bodyPr>
          <a:lstStyle/>
          <a:p>
            <a:r>
              <a:rPr lang="fr-FR" sz="20000" smtClean="0">
                <a:latin typeface="Arial" panose="020B0604020202020204" pitchFamily="34" charset="0"/>
                <a:cs typeface="Arial" panose="020B0604020202020204" pitchFamily="34" charset="0"/>
              </a:rPr>
              <a:t>8x9</a:t>
            </a:r>
            <a:endParaRPr lang="fr-FR" sz="2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5090281"/>
      </p:ext>
    </p:extLst>
  </p:cSld>
  <p:clrMapOvr>
    <a:masterClrMapping/>
  </p:clrMapOvr>
  <p:transition advClick="0" advTm="1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796002"/>
          </a:xfrm>
        </p:spPr>
        <p:txBody>
          <a:bodyPr>
            <a:noAutofit/>
          </a:bodyPr>
          <a:lstStyle/>
          <a:p>
            <a:r>
              <a:rPr lang="fr-FR" sz="200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fr-FR" sz="20000" dirty="0" smtClean="0">
                <a:latin typeface="Arial" panose="020B0604020202020204" pitchFamily="34" charset="0"/>
                <a:cs typeface="Arial" panose="020B0604020202020204" pitchFamily="34" charset="0"/>
              </a:rPr>
              <a:t>x2</a:t>
            </a:r>
            <a:endParaRPr lang="fr-FR" sz="2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6047582"/>
      </p:ext>
    </p:extLst>
  </p:cSld>
  <p:clrMapOvr>
    <a:masterClrMapping/>
  </p:clrMapOvr>
  <p:transition advClick="0" advTm="100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796002"/>
          </a:xfrm>
        </p:spPr>
        <p:txBody>
          <a:bodyPr>
            <a:noAutofit/>
          </a:bodyPr>
          <a:lstStyle/>
          <a:p>
            <a:r>
              <a:rPr lang="fr-FR" sz="20000" dirty="0" smtClean="0">
                <a:latin typeface="Arial" panose="020B0604020202020204" pitchFamily="34" charset="0"/>
                <a:cs typeface="Arial" panose="020B0604020202020204" pitchFamily="34" charset="0"/>
              </a:rPr>
              <a:t>3x7</a:t>
            </a:r>
            <a:endParaRPr lang="fr-FR" sz="2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8388420"/>
      </p:ext>
    </p:extLst>
  </p:cSld>
  <p:clrMapOvr>
    <a:masterClrMapping/>
  </p:clrMapOvr>
  <p:transition advClick="0" advTm="1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796002"/>
          </a:xfrm>
        </p:spPr>
        <p:txBody>
          <a:bodyPr>
            <a:noAutofit/>
          </a:bodyPr>
          <a:lstStyle/>
          <a:p>
            <a:r>
              <a:rPr lang="fr-FR" sz="20000" dirty="0" smtClean="0">
                <a:latin typeface="Arial" panose="020B0604020202020204" pitchFamily="34" charset="0"/>
                <a:cs typeface="Arial" panose="020B0604020202020204" pitchFamily="34" charset="0"/>
              </a:rPr>
              <a:t>2x5</a:t>
            </a:r>
            <a:endParaRPr lang="fr-FR" sz="2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1503515"/>
      </p:ext>
    </p:extLst>
  </p:cSld>
  <p:clrMapOvr>
    <a:masterClrMapping/>
  </p:clrMapOvr>
  <p:transition advClick="0" advTm="100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796002"/>
          </a:xfrm>
        </p:spPr>
        <p:txBody>
          <a:bodyPr>
            <a:noAutofit/>
          </a:bodyPr>
          <a:lstStyle/>
          <a:p>
            <a:r>
              <a:rPr lang="fr-FR" sz="20000" dirty="0" smtClean="0">
                <a:latin typeface="Arial" panose="020B0604020202020204" pitchFamily="34" charset="0"/>
                <a:cs typeface="Arial" panose="020B0604020202020204" pitchFamily="34" charset="0"/>
              </a:rPr>
              <a:t>4x4</a:t>
            </a:r>
            <a:endParaRPr lang="fr-FR" sz="2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5898771"/>
      </p:ext>
    </p:extLst>
  </p:cSld>
  <p:clrMapOvr>
    <a:masterClrMapping/>
  </p:clrMapOvr>
  <p:transition advClick="0" advTm="1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796002"/>
          </a:xfrm>
        </p:spPr>
        <p:txBody>
          <a:bodyPr>
            <a:noAutofit/>
          </a:bodyPr>
          <a:lstStyle/>
          <a:p>
            <a:r>
              <a:rPr lang="fr-FR" sz="20000" dirty="0" smtClean="0">
                <a:latin typeface="Arial" panose="020B0604020202020204" pitchFamily="34" charset="0"/>
                <a:cs typeface="Arial" panose="020B0604020202020204" pitchFamily="34" charset="0"/>
              </a:rPr>
              <a:t>6x6</a:t>
            </a:r>
            <a:endParaRPr lang="fr-FR" sz="2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6137249"/>
      </p:ext>
    </p:extLst>
  </p:cSld>
  <p:clrMapOvr>
    <a:masterClrMapping/>
  </p:clrMapOvr>
  <p:transition advClick="0" advTm="1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796002"/>
          </a:xfrm>
        </p:spPr>
        <p:txBody>
          <a:bodyPr>
            <a:noAutofit/>
          </a:bodyPr>
          <a:lstStyle/>
          <a:p>
            <a:r>
              <a:rPr lang="fr-FR" sz="20000" dirty="0" smtClean="0">
                <a:latin typeface="Arial" panose="020B0604020202020204" pitchFamily="34" charset="0"/>
                <a:cs typeface="Arial" panose="020B0604020202020204" pitchFamily="34" charset="0"/>
              </a:rPr>
              <a:t>3x3</a:t>
            </a:r>
            <a:endParaRPr lang="fr-FR" sz="2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647619"/>
      </p:ext>
    </p:extLst>
  </p:cSld>
  <p:clrMapOvr>
    <a:masterClrMapping/>
  </p:clrMapOvr>
  <p:transition advClick="0" advTm="1000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796002"/>
          </a:xfrm>
        </p:spPr>
        <p:txBody>
          <a:bodyPr>
            <a:noAutofit/>
          </a:bodyPr>
          <a:lstStyle/>
          <a:p>
            <a:r>
              <a:rPr lang="fr-FR" sz="2000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fr-FR" sz="20000" dirty="0" smtClean="0">
                <a:latin typeface="Arial" panose="020B0604020202020204" pitchFamily="34" charset="0"/>
                <a:cs typeface="Arial" panose="020B0604020202020204" pitchFamily="34" charset="0"/>
              </a:rPr>
              <a:t>x5</a:t>
            </a:r>
            <a:endParaRPr lang="fr-FR" sz="2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5815020"/>
      </p:ext>
    </p:extLst>
  </p:cSld>
  <p:clrMapOvr>
    <a:masterClrMapping/>
  </p:clrMapOvr>
  <p:transition advClick="0" advTm="100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796002"/>
          </a:xfrm>
        </p:spPr>
        <p:txBody>
          <a:bodyPr>
            <a:noAutofit/>
          </a:bodyPr>
          <a:lstStyle/>
          <a:p>
            <a:r>
              <a:rPr lang="fr-FR" sz="20000" dirty="0" smtClean="0">
                <a:latin typeface="Arial" panose="020B0604020202020204" pitchFamily="34" charset="0"/>
                <a:cs typeface="Arial" panose="020B0604020202020204" pitchFamily="34" charset="0"/>
              </a:rPr>
              <a:t>7x8</a:t>
            </a:r>
            <a:endParaRPr lang="fr-FR" sz="2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5473476"/>
      </p:ext>
    </p:extLst>
  </p:cSld>
  <p:clrMapOvr>
    <a:masterClrMapping/>
  </p:clrMapOvr>
  <p:transition advClick="0" advTm="1000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16</Words>
  <Application>Microsoft Office PowerPoint</Application>
  <PresentationFormat>Grand écran</PresentationFormat>
  <Paragraphs>16</Paragraphs>
  <Slides>16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Thème Office</vt:lpstr>
      <vt:lpstr>6x4</vt:lpstr>
      <vt:lpstr>9x2</vt:lpstr>
      <vt:lpstr>3x7</vt:lpstr>
      <vt:lpstr>2x5</vt:lpstr>
      <vt:lpstr>4x4</vt:lpstr>
      <vt:lpstr>6x6</vt:lpstr>
      <vt:lpstr>3x3</vt:lpstr>
      <vt:lpstr>7x5</vt:lpstr>
      <vt:lpstr>7x8</vt:lpstr>
      <vt:lpstr>5x6</vt:lpstr>
      <vt:lpstr>4x7</vt:lpstr>
      <vt:lpstr>5x5</vt:lpstr>
      <vt:lpstr>4x8</vt:lpstr>
      <vt:lpstr>7x6</vt:lpstr>
      <vt:lpstr>5x8</vt:lpstr>
      <vt:lpstr>8x9</vt:lpstr>
    </vt:vector>
  </TitlesOfParts>
  <Company>Rectorat de Rouen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3+4</dc:title>
  <dc:creator>allixl</dc:creator>
  <cp:lastModifiedBy>allixl</cp:lastModifiedBy>
  <cp:revision>5</cp:revision>
  <dcterms:created xsi:type="dcterms:W3CDTF">2019-12-19T12:42:30Z</dcterms:created>
  <dcterms:modified xsi:type="dcterms:W3CDTF">2020-02-04T10:25:21Z</dcterms:modified>
</cp:coreProperties>
</file>