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607919"/>
      </p:ext>
    </p:extLst>
  </p:cSld>
  <p:clrMapOvr>
    <a:masterClrMapping/>
  </p:clrMapOvr>
  <p:transition advClick="0" advTm="1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150185"/>
      </p:ext>
    </p:extLst>
  </p:cSld>
  <p:clrMapOvr>
    <a:masterClrMapping/>
  </p:clrMapOvr>
  <p:transition advClick="0" advTm="1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760555"/>
      </p:ext>
    </p:extLst>
  </p:cSld>
  <p:clrMapOvr>
    <a:masterClrMapping/>
  </p:clrMapOvr>
  <p:transition advClick="0" advTm="1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485165"/>
      </p:ext>
    </p:extLst>
  </p:cSld>
  <p:clrMapOvr>
    <a:masterClrMapping/>
  </p:clrMapOvr>
  <p:transition advClick="0" advTm="1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523916"/>
      </p:ext>
    </p:extLst>
  </p:cSld>
  <p:clrMapOvr>
    <a:masterClrMapping/>
  </p:clrMapOvr>
  <p:transition advClick="0" advTm="1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096923"/>
      </p:ext>
    </p:extLst>
  </p:cSld>
  <p:clrMapOvr>
    <a:masterClrMapping/>
  </p:clrMapOvr>
  <p:transition advClick="0" advTm="1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868890"/>
      </p:ext>
    </p:extLst>
  </p:cSld>
  <p:clrMapOvr>
    <a:masterClrMapping/>
  </p:clrMapOvr>
  <p:transition advClick="0" advTm="1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184438"/>
      </p:ext>
    </p:extLst>
  </p:cSld>
  <p:clrMapOvr>
    <a:masterClrMapping/>
  </p:clrMapOvr>
  <p:transition advClick="0" advTm="1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019355"/>
      </p:ext>
    </p:extLst>
  </p:cSld>
  <p:clrMapOvr>
    <a:masterClrMapping/>
  </p:clrMapOvr>
  <p:transition advClick="0" advTm="1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243054"/>
      </p:ext>
    </p:extLst>
  </p:cSld>
  <p:clrMapOvr>
    <a:masterClrMapping/>
  </p:clrMapOvr>
  <p:transition advClick="0" advTm="1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396291"/>
      </p:ext>
    </p:extLst>
  </p:cSld>
  <p:clrMapOvr>
    <a:masterClrMapping/>
  </p:clrMapOvr>
  <p:transition advClick="0" advTm="1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A2ED7-49A8-4429-880C-555BEDD5E6D5}" type="datetimeFigureOut">
              <a:rPr lang="fr-FR" smtClean="0"/>
              <a:t>07/01/2020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7047A-FBA3-4F02-9DB1-F3E1C206B5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69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3+4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514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3+6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097627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3+7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947828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+5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43506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+4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21535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54597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017025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FR" sz="20000" smtClean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90281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5+2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047582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3+5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88420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2+3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03515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4+2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898771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6+3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37249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3+3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7619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2+5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15020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96002"/>
          </a:xfrm>
        </p:spPr>
        <p:txBody>
          <a:bodyPr>
            <a:noAutofit/>
          </a:bodyPr>
          <a:lstStyle/>
          <a:p>
            <a:r>
              <a:rPr lang="fr-FR" sz="20000" dirty="0" smtClean="0">
                <a:latin typeface="Arial" panose="020B0604020202020204" pitchFamily="34" charset="0"/>
                <a:cs typeface="Arial" panose="020B0604020202020204" pitchFamily="34" charset="0"/>
              </a:rPr>
              <a:t>7+2</a:t>
            </a:r>
            <a:endParaRPr lang="fr-FR" sz="2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73476"/>
      </p:ext>
    </p:extLst>
  </p:cSld>
  <p:clrMapOvr>
    <a:masterClrMapping/>
  </p:clrMapOvr>
  <p:transition advClick="0" advTm="1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Grand écran</PresentationFormat>
  <Paragraphs>16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3+4</vt:lpstr>
      <vt:lpstr>5+2</vt:lpstr>
      <vt:lpstr>3+5</vt:lpstr>
      <vt:lpstr>2+3</vt:lpstr>
      <vt:lpstr>4+2</vt:lpstr>
      <vt:lpstr>6+3</vt:lpstr>
      <vt:lpstr>3+3</vt:lpstr>
      <vt:lpstr>2+5</vt:lpstr>
      <vt:lpstr>7+2</vt:lpstr>
      <vt:lpstr>3+6</vt:lpstr>
      <vt:lpstr>3+7</vt:lpstr>
      <vt:lpstr>4+5</vt:lpstr>
      <vt:lpstr>4+4</vt:lpstr>
      <vt:lpstr>7+2</vt:lpstr>
      <vt:lpstr>5+3</vt:lpstr>
      <vt:lpstr>8+2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3+4</dc:title>
  <dc:creator>allixl</dc:creator>
  <cp:lastModifiedBy>allixl</cp:lastModifiedBy>
  <cp:revision>3</cp:revision>
  <dcterms:created xsi:type="dcterms:W3CDTF">2019-12-19T12:42:30Z</dcterms:created>
  <dcterms:modified xsi:type="dcterms:W3CDTF">2020-01-07T10:42:28Z</dcterms:modified>
</cp:coreProperties>
</file>