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607919"/>
      </p:ext>
    </p:extLst>
  </p:cSld>
  <p:clrMapOvr>
    <a:masterClrMapping/>
  </p:clrMapOvr>
  <p:transition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150185"/>
      </p:ext>
    </p:extLst>
  </p:cSld>
  <p:clrMapOvr>
    <a:masterClrMapping/>
  </p:clrMapOvr>
  <p:transition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760555"/>
      </p:ext>
    </p:extLst>
  </p:cSld>
  <p:clrMapOvr>
    <a:masterClrMapping/>
  </p:clrMapOvr>
  <p:transition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485165"/>
      </p:ext>
    </p:extLst>
  </p:cSld>
  <p:clrMapOvr>
    <a:masterClrMapping/>
  </p:clrMapOvr>
  <p:transition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523916"/>
      </p:ext>
    </p:extLst>
  </p:cSld>
  <p:clrMapOvr>
    <a:masterClrMapping/>
  </p:clrMapOvr>
  <p:transition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96923"/>
      </p:ext>
    </p:extLst>
  </p:cSld>
  <p:clrMapOvr>
    <a:masterClrMapping/>
  </p:clrMapOvr>
  <p:transition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68890"/>
      </p:ext>
    </p:extLst>
  </p:cSld>
  <p:clrMapOvr>
    <a:masterClrMapping/>
  </p:clrMapOvr>
  <p:transition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184438"/>
      </p:ext>
    </p:extLst>
  </p:cSld>
  <p:clrMapOvr>
    <a:masterClrMapping/>
  </p:clrMapOvr>
  <p:transition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019355"/>
      </p:ext>
    </p:extLst>
  </p:cSld>
  <p:clrMapOvr>
    <a:masterClrMapping/>
  </p:clrMapOvr>
  <p:transition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43054"/>
      </p:ext>
    </p:extLst>
  </p:cSld>
  <p:clrMapOvr>
    <a:masterClrMapping/>
  </p:clrMapOvr>
  <p:transition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96291"/>
      </p:ext>
    </p:extLst>
  </p:cSld>
  <p:clrMapOvr>
    <a:masterClrMapping/>
  </p:clrMapOvr>
  <p:transition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2ED7-49A8-4429-880C-555BEDD5E6D5}" type="datetimeFigureOut">
              <a:rPr lang="fr-FR" smtClean="0"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69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3+4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514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3+6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97627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3+7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947828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+5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43506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12153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554597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+3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01702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FR" sz="2000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090281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5+2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47582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3+5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88420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2+3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0351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4+2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8771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6+3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7249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3+3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7619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2+5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15020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7+2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73476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Grand écran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3+4</vt:lpstr>
      <vt:lpstr>5+2</vt:lpstr>
      <vt:lpstr>3+5</vt:lpstr>
      <vt:lpstr>2+3</vt:lpstr>
      <vt:lpstr>4+2</vt:lpstr>
      <vt:lpstr>6+3</vt:lpstr>
      <vt:lpstr>3+3</vt:lpstr>
      <vt:lpstr>2+5</vt:lpstr>
      <vt:lpstr>7+2</vt:lpstr>
      <vt:lpstr>3+6</vt:lpstr>
      <vt:lpstr>3+7</vt:lpstr>
      <vt:lpstr>4+5</vt:lpstr>
      <vt:lpstr>4+4</vt:lpstr>
      <vt:lpstr>7+2</vt:lpstr>
      <vt:lpstr>5+3</vt:lpstr>
      <vt:lpstr>8+2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3+4</dc:title>
  <dc:creator>allixl</dc:creator>
  <cp:lastModifiedBy>allixl</cp:lastModifiedBy>
  <cp:revision>3</cp:revision>
  <dcterms:created xsi:type="dcterms:W3CDTF">2019-12-19T12:42:30Z</dcterms:created>
  <dcterms:modified xsi:type="dcterms:W3CDTF">2020-01-07T10:42:28Z</dcterms:modified>
</cp:coreProperties>
</file>