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607919"/>
      </p:ext>
    </p:extLst>
  </p:cSld>
  <p:clrMapOvr>
    <a:masterClrMapping/>
  </p:clrMapOvr>
  <p:transition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150185"/>
      </p:ext>
    </p:extLst>
  </p:cSld>
  <p:clrMapOvr>
    <a:masterClrMapping/>
  </p:clrMapOvr>
  <p:transition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60555"/>
      </p:ext>
    </p:extLst>
  </p:cSld>
  <p:clrMapOvr>
    <a:masterClrMapping/>
  </p:clrMapOvr>
  <p:transition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85165"/>
      </p:ext>
    </p:extLst>
  </p:cSld>
  <p:clrMapOvr>
    <a:masterClrMapping/>
  </p:clrMapOvr>
  <p:transition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23916"/>
      </p:ext>
    </p:extLst>
  </p:cSld>
  <p:clrMapOvr>
    <a:masterClrMapping/>
  </p:clrMapOvr>
  <p:transition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96923"/>
      </p:ext>
    </p:extLst>
  </p:cSld>
  <p:clrMapOvr>
    <a:masterClrMapping/>
  </p:clrMapOvr>
  <p:transition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68890"/>
      </p:ext>
    </p:extLst>
  </p:cSld>
  <p:clrMapOvr>
    <a:masterClrMapping/>
  </p:clrMapOvr>
  <p:transition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84438"/>
      </p:ext>
    </p:extLst>
  </p:cSld>
  <p:clrMapOvr>
    <a:masterClrMapping/>
  </p:clrMapOvr>
  <p:transition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019355"/>
      </p:ext>
    </p:extLst>
  </p:cSld>
  <p:clrMapOvr>
    <a:masterClrMapping/>
  </p:clrMapOvr>
  <p:transition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43054"/>
      </p:ext>
    </p:extLst>
  </p:cSld>
  <p:clrMapOvr>
    <a:masterClrMapping/>
  </p:clrMapOvr>
  <p:transition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96291"/>
      </p:ext>
    </p:extLst>
  </p:cSld>
  <p:clrMapOvr>
    <a:masterClrMapping/>
  </p:clrMapOvr>
  <p:transition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69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514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97627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4x8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47828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x16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43506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3x40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47582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30x4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88420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03515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2x50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8771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20x50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7249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8x10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7619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8x5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15020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x7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73476"/>
      </p:ext>
    </p:extLst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Grand écran</PresentationFormat>
  <Paragraphs>12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3x4</vt:lpstr>
      <vt:lpstr>3x40</vt:lpstr>
      <vt:lpstr>30x4</vt:lpstr>
      <vt:lpstr>2x5</vt:lpstr>
      <vt:lpstr>2x50</vt:lpstr>
      <vt:lpstr>20x50</vt:lpstr>
      <vt:lpstr>8x10</vt:lpstr>
      <vt:lpstr>8x5</vt:lpstr>
      <vt:lpstr>7x7</vt:lpstr>
      <vt:lpstr>4x4</vt:lpstr>
      <vt:lpstr>4x8</vt:lpstr>
      <vt:lpstr>4x16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3+4</dc:title>
  <dc:creator>allixl</dc:creator>
  <cp:lastModifiedBy>allixl</cp:lastModifiedBy>
  <cp:revision>4</cp:revision>
  <dcterms:created xsi:type="dcterms:W3CDTF">2019-12-19T12:42:30Z</dcterms:created>
  <dcterms:modified xsi:type="dcterms:W3CDTF">2020-02-04T10:31:22Z</dcterms:modified>
</cp:coreProperties>
</file>