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911771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810328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90086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260486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69727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987752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362508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792724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294963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525783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968810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850E-B114-4F08-B008-AAD77356B307}" type="datetimeFigureOut">
              <a:rPr lang="fr-FR" smtClean="0"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37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err="1" smtClean="0"/>
              <a:t>pa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6784071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err="1" smtClean="0"/>
              <a:t>so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72893173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ré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07607058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lu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3360833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po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0108771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ri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2528230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mo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95662202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lé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40837863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su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1630717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err="1" smtClean="0"/>
              <a:t>pé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07444866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sa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5901836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mu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7159678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ré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789239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ma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4899018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/>
              <a:t>r</a:t>
            </a:r>
            <a:r>
              <a:rPr lang="fr-FR" sz="16000" dirty="0" smtClean="0"/>
              <a:t>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1076921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ti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1965326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ta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53688878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err="1" smtClean="0"/>
              <a:t>ro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6768147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li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5322725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err="1" smtClean="0"/>
              <a:t>sé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86239927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tu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16590902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mi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14282163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la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51277924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pi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59013957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Grand écran</PresentationFormat>
  <Paragraphs>24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allixl</dc:creator>
  <cp:lastModifiedBy>allixl</cp:lastModifiedBy>
  <cp:revision>3</cp:revision>
  <dcterms:created xsi:type="dcterms:W3CDTF">2019-11-11T17:27:58Z</dcterms:created>
  <dcterms:modified xsi:type="dcterms:W3CDTF">2019-11-11T17:48:13Z</dcterms:modified>
</cp:coreProperties>
</file>