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850E-B114-4F08-B008-AAD77356B307}" type="datetimeFigureOut">
              <a:rPr lang="fr-FR" smtClean="0"/>
              <a:t>09/12/2019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CC890-1BC1-4140-8F10-04004E7A92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9911771"/>
      </p:ext>
    </p:extLst>
  </p:cSld>
  <p:clrMapOvr>
    <a:masterClrMapping/>
  </p:clrMapOvr>
  <p:transition spd="slow" advClick="0" advTm="1000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850E-B114-4F08-B008-AAD77356B307}" type="datetimeFigureOut">
              <a:rPr lang="fr-FR" smtClean="0"/>
              <a:t>09/12/2019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CC890-1BC1-4140-8F10-04004E7A92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7810328"/>
      </p:ext>
    </p:extLst>
  </p:cSld>
  <p:clrMapOvr>
    <a:masterClrMapping/>
  </p:clrMapOvr>
  <p:transition spd="slow" advClick="0" advTm="1000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850E-B114-4F08-B008-AAD77356B307}" type="datetimeFigureOut">
              <a:rPr lang="fr-FR" smtClean="0"/>
              <a:t>09/12/2019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CC890-1BC1-4140-8F10-04004E7A92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890086"/>
      </p:ext>
    </p:extLst>
  </p:cSld>
  <p:clrMapOvr>
    <a:masterClrMapping/>
  </p:clrMapOvr>
  <p:transition spd="slow" advClick="0" advTm="1000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850E-B114-4F08-B008-AAD77356B307}" type="datetimeFigureOut">
              <a:rPr lang="fr-FR" smtClean="0"/>
              <a:t>09/12/2019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CC890-1BC1-4140-8F10-04004E7A92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4260486"/>
      </p:ext>
    </p:extLst>
  </p:cSld>
  <p:clrMapOvr>
    <a:masterClrMapping/>
  </p:clrMapOvr>
  <p:transition spd="slow" advClick="0" advTm="1000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850E-B114-4F08-B008-AAD77356B307}" type="datetimeFigureOut">
              <a:rPr lang="fr-FR" smtClean="0"/>
              <a:t>09/12/2019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CC890-1BC1-4140-8F10-04004E7A92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4069727"/>
      </p:ext>
    </p:extLst>
  </p:cSld>
  <p:clrMapOvr>
    <a:masterClrMapping/>
  </p:clrMapOvr>
  <p:transition spd="slow" advClick="0" advTm="1000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850E-B114-4F08-B008-AAD77356B307}" type="datetimeFigureOut">
              <a:rPr lang="fr-FR" smtClean="0"/>
              <a:t>09/12/2019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CC890-1BC1-4140-8F10-04004E7A92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5987752"/>
      </p:ext>
    </p:extLst>
  </p:cSld>
  <p:clrMapOvr>
    <a:masterClrMapping/>
  </p:clrMapOvr>
  <p:transition spd="slow" advClick="0" advTm="1000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850E-B114-4F08-B008-AAD77356B307}" type="datetimeFigureOut">
              <a:rPr lang="fr-FR" smtClean="0"/>
              <a:t>09/12/2019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CC890-1BC1-4140-8F10-04004E7A92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6362508"/>
      </p:ext>
    </p:extLst>
  </p:cSld>
  <p:clrMapOvr>
    <a:masterClrMapping/>
  </p:clrMapOvr>
  <p:transition spd="slow" advClick="0" advTm="1000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850E-B114-4F08-B008-AAD77356B307}" type="datetimeFigureOut">
              <a:rPr lang="fr-FR" smtClean="0"/>
              <a:t>09/12/2019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CC890-1BC1-4140-8F10-04004E7A92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3792724"/>
      </p:ext>
    </p:extLst>
  </p:cSld>
  <p:clrMapOvr>
    <a:masterClrMapping/>
  </p:clrMapOvr>
  <p:transition spd="slow" advClick="0" advTm="1000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850E-B114-4F08-B008-AAD77356B307}" type="datetimeFigureOut">
              <a:rPr lang="fr-FR" smtClean="0"/>
              <a:t>09/12/2019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CC890-1BC1-4140-8F10-04004E7A92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1294963"/>
      </p:ext>
    </p:extLst>
  </p:cSld>
  <p:clrMapOvr>
    <a:masterClrMapping/>
  </p:clrMapOvr>
  <p:transition spd="slow" advClick="0" advTm="1000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850E-B114-4F08-B008-AAD77356B307}" type="datetimeFigureOut">
              <a:rPr lang="fr-FR" smtClean="0"/>
              <a:t>09/12/2019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CC890-1BC1-4140-8F10-04004E7A92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1525783"/>
      </p:ext>
    </p:extLst>
  </p:cSld>
  <p:clrMapOvr>
    <a:masterClrMapping/>
  </p:clrMapOvr>
  <p:transition spd="slow" advClick="0" advTm="1000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850E-B114-4F08-B008-AAD77356B307}" type="datetimeFigureOut">
              <a:rPr lang="fr-FR" smtClean="0"/>
              <a:t>09/12/2019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CC890-1BC1-4140-8F10-04004E7A92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7968810"/>
      </p:ext>
    </p:extLst>
  </p:cSld>
  <p:clrMapOvr>
    <a:masterClrMapping/>
  </p:clrMapOvr>
  <p:transition spd="slow" advClick="0" advTm="1000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4850E-B114-4F08-B008-AAD77356B307}" type="datetimeFigureOut">
              <a:rPr lang="fr-FR" smtClean="0"/>
              <a:t>09/12/2019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ACC890-1BC1-4140-8F10-04004E7A92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6376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Click="0" advTm="1000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385455" y="1551708"/>
            <a:ext cx="910243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0" dirty="0" smtClean="0"/>
              <a:t>net</a:t>
            </a:r>
            <a:endParaRPr lang="fr-FR" sz="16000" dirty="0"/>
          </a:p>
        </p:txBody>
      </p:sp>
    </p:spTree>
    <p:extLst>
      <p:ext uri="{BB962C8B-B14F-4D97-AF65-F5344CB8AC3E}">
        <p14:creationId xmlns:p14="http://schemas.microsoft.com/office/powerpoint/2010/main" val="3678407158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399309" y="1565562"/>
            <a:ext cx="910243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0" dirty="0" smtClean="0"/>
              <a:t>aquarelle</a:t>
            </a:r>
            <a:endParaRPr lang="fr-FR" sz="16000" dirty="0"/>
          </a:p>
        </p:txBody>
      </p:sp>
    </p:spTree>
    <p:extLst>
      <p:ext uri="{BB962C8B-B14F-4D97-AF65-F5344CB8AC3E}">
        <p14:creationId xmlns:p14="http://schemas.microsoft.com/office/powerpoint/2010/main" val="2728931733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399309" y="1565562"/>
            <a:ext cx="910243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0" dirty="0" smtClean="0"/>
              <a:t>orchidée</a:t>
            </a:r>
            <a:endParaRPr lang="fr-FR" sz="16000" dirty="0"/>
          </a:p>
        </p:txBody>
      </p:sp>
    </p:spTree>
    <p:extLst>
      <p:ext uri="{BB962C8B-B14F-4D97-AF65-F5344CB8AC3E}">
        <p14:creationId xmlns:p14="http://schemas.microsoft.com/office/powerpoint/2010/main" val="2076070582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399309" y="1565562"/>
            <a:ext cx="910243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0" dirty="0" smtClean="0"/>
              <a:t>agenda</a:t>
            </a:r>
            <a:endParaRPr lang="fr-FR" sz="16000" dirty="0"/>
          </a:p>
        </p:txBody>
      </p:sp>
    </p:spTree>
    <p:extLst>
      <p:ext uri="{BB962C8B-B14F-4D97-AF65-F5344CB8AC3E}">
        <p14:creationId xmlns:p14="http://schemas.microsoft.com/office/powerpoint/2010/main" val="233608336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399309" y="1565562"/>
            <a:ext cx="910243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0" dirty="0" smtClean="0"/>
              <a:t>compteur</a:t>
            </a:r>
            <a:endParaRPr lang="fr-FR" sz="16000" dirty="0"/>
          </a:p>
        </p:txBody>
      </p:sp>
    </p:spTree>
    <p:extLst>
      <p:ext uri="{BB962C8B-B14F-4D97-AF65-F5344CB8AC3E}">
        <p14:creationId xmlns:p14="http://schemas.microsoft.com/office/powerpoint/2010/main" val="4010877102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399309" y="1565562"/>
            <a:ext cx="910243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0" dirty="0" smtClean="0"/>
              <a:t>stand</a:t>
            </a:r>
            <a:endParaRPr lang="fr-FR" sz="16000" dirty="0"/>
          </a:p>
        </p:txBody>
      </p:sp>
    </p:spTree>
    <p:extLst>
      <p:ext uri="{BB962C8B-B14F-4D97-AF65-F5344CB8AC3E}">
        <p14:creationId xmlns:p14="http://schemas.microsoft.com/office/powerpoint/2010/main" val="2252823016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399309" y="1565562"/>
            <a:ext cx="910243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0" dirty="0" smtClean="0"/>
              <a:t>toast</a:t>
            </a:r>
            <a:endParaRPr lang="fr-FR" sz="16000" dirty="0"/>
          </a:p>
        </p:txBody>
      </p:sp>
    </p:spTree>
    <p:extLst>
      <p:ext uri="{BB962C8B-B14F-4D97-AF65-F5344CB8AC3E}">
        <p14:creationId xmlns:p14="http://schemas.microsoft.com/office/powerpoint/2010/main" val="1956622028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399309" y="1565562"/>
            <a:ext cx="910243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0" dirty="0" smtClean="0"/>
              <a:t>escroc</a:t>
            </a:r>
            <a:endParaRPr lang="fr-FR" sz="16000" dirty="0"/>
          </a:p>
        </p:txBody>
      </p:sp>
    </p:spTree>
    <p:extLst>
      <p:ext uri="{BB962C8B-B14F-4D97-AF65-F5344CB8AC3E}">
        <p14:creationId xmlns:p14="http://schemas.microsoft.com/office/powerpoint/2010/main" val="2408378637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399309" y="1565562"/>
            <a:ext cx="910243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0" dirty="0" smtClean="0"/>
              <a:t>cake</a:t>
            </a:r>
            <a:endParaRPr lang="fr-FR" sz="16000" dirty="0"/>
          </a:p>
        </p:txBody>
      </p:sp>
    </p:spTree>
    <p:extLst>
      <p:ext uri="{BB962C8B-B14F-4D97-AF65-F5344CB8AC3E}">
        <p14:creationId xmlns:p14="http://schemas.microsoft.com/office/powerpoint/2010/main" val="116307170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399309" y="1565562"/>
            <a:ext cx="910243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0" dirty="0" smtClean="0"/>
              <a:t>chorale</a:t>
            </a:r>
            <a:endParaRPr lang="fr-FR" sz="16000" dirty="0"/>
          </a:p>
        </p:txBody>
      </p:sp>
    </p:spTree>
    <p:extLst>
      <p:ext uri="{BB962C8B-B14F-4D97-AF65-F5344CB8AC3E}">
        <p14:creationId xmlns:p14="http://schemas.microsoft.com/office/powerpoint/2010/main" val="4074448668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399309" y="1565562"/>
            <a:ext cx="910243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0" dirty="0" smtClean="0"/>
              <a:t>aquarium</a:t>
            </a:r>
            <a:endParaRPr lang="fr-FR" sz="16000" dirty="0"/>
          </a:p>
        </p:txBody>
      </p:sp>
    </p:spTree>
    <p:extLst>
      <p:ext uri="{BB962C8B-B14F-4D97-AF65-F5344CB8AC3E}">
        <p14:creationId xmlns:p14="http://schemas.microsoft.com/office/powerpoint/2010/main" val="2590183632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385455" y="1551708"/>
            <a:ext cx="910243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0" dirty="0" smtClean="0"/>
              <a:t>galop</a:t>
            </a:r>
            <a:endParaRPr lang="fr-FR" sz="16000" dirty="0"/>
          </a:p>
        </p:txBody>
      </p:sp>
    </p:spTree>
    <p:extLst>
      <p:ext uri="{BB962C8B-B14F-4D97-AF65-F5344CB8AC3E}">
        <p14:creationId xmlns:p14="http://schemas.microsoft.com/office/powerpoint/2010/main" val="3715967826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399309" y="1565562"/>
            <a:ext cx="910243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0" dirty="0" smtClean="0"/>
              <a:t>paon</a:t>
            </a:r>
            <a:endParaRPr lang="fr-FR" sz="16000" dirty="0"/>
          </a:p>
        </p:txBody>
      </p:sp>
    </p:spTree>
    <p:extLst>
      <p:ext uri="{BB962C8B-B14F-4D97-AF65-F5344CB8AC3E}">
        <p14:creationId xmlns:p14="http://schemas.microsoft.com/office/powerpoint/2010/main" val="1789239905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399309" y="1565562"/>
            <a:ext cx="910243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0" dirty="0" smtClean="0"/>
              <a:t>femme</a:t>
            </a:r>
            <a:endParaRPr lang="fr-FR" sz="16000" dirty="0"/>
          </a:p>
        </p:txBody>
      </p:sp>
    </p:spTree>
    <p:extLst>
      <p:ext uri="{BB962C8B-B14F-4D97-AF65-F5344CB8AC3E}">
        <p14:creationId xmlns:p14="http://schemas.microsoft.com/office/powerpoint/2010/main" val="3489901835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385455" y="1551708"/>
            <a:ext cx="910243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0" dirty="0" smtClean="0"/>
              <a:t>dolmen</a:t>
            </a:r>
            <a:endParaRPr lang="fr-FR" sz="16000" dirty="0"/>
          </a:p>
        </p:txBody>
      </p:sp>
    </p:spTree>
    <p:extLst>
      <p:ext uri="{BB962C8B-B14F-4D97-AF65-F5344CB8AC3E}">
        <p14:creationId xmlns:p14="http://schemas.microsoft.com/office/powerpoint/2010/main" val="676814712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385455" y="1551708"/>
            <a:ext cx="910243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0" dirty="0" smtClean="0"/>
              <a:t>respect</a:t>
            </a:r>
            <a:endParaRPr lang="fr-FR" sz="16000" dirty="0"/>
          </a:p>
        </p:txBody>
      </p:sp>
    </p:spTree>
    <p:extLst>
      <p:ext uri="{BB962C8B-B14F-4D97-AF65-F5344CB8AC3E}">
        <p14:creationId xmlns:p14="http://schemas.microsoft.com/office/powerpoint/2010/main" val="3532272556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385455" y="1551708"/>
            <a:ext cx="910243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0" dirty="0" smtClean="0"/>
              <a:t>bourg</a:t>
            </a:r>
            <a:endParaRPr lang="fr-FR" sz="16000" dirty="0"/>
          </a:p>
        </p:txBody>
      </p:sp>
    </p:spTree>
    <p:extLst>
      <p:ext uri="{BB962C8B-B14F-4D97-AF65-F5344CB8AC3E}">
        <p14:creationId xmlns:p14="http://schemas.microsoft.com/office/powerpoint/2010/main" val="3862399276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385455" y="1551708"/>
            <a:ext cx="910243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0" dirty="0" smtClean="0"/>
              <a:t>aiguille</a:t>
            </a:r>
            <a:endParaRPr lang="fr-FR" sz="16000" dirty="0"/>
          </a:p>
        </p:txBody>
      </p:sp>
    </p:spTree>
    <p:extLst>
      <p:ext uri="{BB962C8B-B14F-4D97-AF65-F5344CB8AC3E}">
        <p14:creationId xmlns:p14="http://schemas.microsoft.com/office/powerpoint/2010/main" val="2165909029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385455" y="1551708"/>
            <a:ext cx="910243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0" dirty="0" smtClean="0"/>
              <a:t>poêle</a:t>
            </a:r>
            <a:endParaRPr lang="fr-FR" sz="16000" dirty="0"/>
          </a:p>
        </p:txBody>
      </p:sp>
    </p:spTree>
    <p:extLst>
      <p:ext uri="{BB962C8B-B14F-4D97-AF65-F5344CB8AC3E}">
        <p14:creationId xmlns:p14="http://schemas.microsoft.com/office/powerpoint/2010/main" val="4142821633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385455" y="1551708"/>
            <a:ext cx="910243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0" dirty="0" smtClean="0"/>
              <a:t>baptême</a:t>
            </a:r>
            <a:endParaRPr lang="fr-FR" sz="16000" dirty="0"/>
          </a:p>
        </p:txBody>
      </p:sp>
    </p:spTree>
    <p:extLst>
      <p:ext uri="{BB962C8B-B14F-4D97-AF65-F5344CB8AC3E}">
        <p14:creationId xmlns:p14="http://schemas.microsoft.com/office/powerpoint/2010/main" val="512779247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399309" y="1565562"/>
            <a:ext cx="910243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0" dirty="0" smtClean="0"/>
              <a:t>oignon</a:t>
            </a:r>
            <a:endParaRPr lang="fr-FR" sz="16000" dirty="0"/>
          </a:p>
        </p:txBody>
      </p:sp>
    </p:spTree>
    <p:extLst>
      <p:ext uri="{BB962C8B-B14F-4D97-AF65-F5344CB8AC3E}">
        <p14:creationId xmlns:p14="http://schemas.microsoft.com/office/powerpoint/2010/main" val="2590139571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21</Words>
  <Application>Microsoft Office PowerPoint</Application>
  <PresentationFormat>Grand écran</PresentationFormat>
  <Paragraphs>21</Paragraphs>
  <Slides>21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Rectorat de Rouen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allixl</dc:creator>
  <cp:lastModifiedBy>louaild</cp:lastModifiedBy>
  <cp:revision>5</cp:revision>
  <dcterms:created xsi:type="dcterms:W3CDTF">2019-11-11T17:27:58Z</dcterms:created>
  <dcterms:modified xsi:type="dcterms:W3CDTF">2019-12-09T08:41:13Z</dcterms:modified>
</cp:coreProperties>
</file>